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7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5EC"/>
    <a:srgbClr val="B76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ABFCF23-3B69-468F-B69F-88F6DE6A72F2}" styleName="Stijl, gemiddeld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jl, thema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7"/>
    <p:restoredTop sz="83796"/>
  </p:normalViewPr>
  <p:slideViewPr>
    <p:cSldViewPr snapToGrid="0" snapToObjects="1">
      <p:cViewPr varScale="1">
        <p:scale>
          <a:sx n="62" d="100"/>
          <a:sy n="62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44AFA-2FDE-4348-AA7F-E89E94EEA234}" type="datetimeFigureOut">
              <a:rPr lang="nl-NL" smtClean="0"/>
              <a:t>12-12-2018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84BC2-60B7-544B-96D5-1684133B9F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43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A6F4-B547-9E4A-8147-3EEC7B7F0C2D}" type="datetime1">
              <a:rPr lang="nl-NL" smtClean="0"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1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637-314B-4C47-A273-A50E593FAF59}" type="datetime1">
              <a:rPr lang="nl-NL" smtClean="0"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23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B0D7-EA4B-9B49-8CB3-D8703CA8D113}" type="datetime1">
              <a:rPr lang="nl-NL" smtClean="0"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02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EE1-FC64-8B40-9BFF-2BD7BE01383F}" type="datetime1">
              <a:rPr lang="nl-NL" smtClean="0"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86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A92C-AA7F-7542-A395-4822AC0C9B7A}" type="datetime1">
              <a:rPr lang="nl-NL" smtClean="0"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9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A38E-DE05-7B41-9456-9836EC329517}" type="datetime1">
              <a:rPr lang="nl-NL" smtClean="0"/>
              <a:t>12-12-2018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01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6685-CB86-3949-9CD8-417B3B060E2D}" type="datetime1">
              <a:rPr lang="nl-NL" smtClean="0"/>
              <a:t>12-12-2018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56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96BF-6741-E94A-9A8F-788BCF88608F}" type="datetime1">
              <a:rPr lang="nl-NL" smtClean="0"/>
              <a:t>12-12-2018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15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243-7C05-0F48-8C72-315178464D90}" type="datetime1">
              <a:rPr lang="nl-NL" smtClean="0"/>
              <a:t>12-12-2018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4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67DD-E461-3F49-8DD2-84DACA69D0C9}" type="datetime1">
              <a:rPr lang="nl-NL" smtClean="0"/>
              <a:t>12-12-2018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24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902B-004B-7141-9DE6-276B1C3F0505}" type="datetime1">
              <a:rPr lang="nl-NL" smtClean="0"/>
              <a:t>12-12-2018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94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A00F6-8B37-A149-A591-F528B60C4B66}" type="datetime1">
              <a:rPr lang="nl-NL" smtClean="0"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0A603-DB2D-F440-855C-B74D75DE71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7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72836"/>
            <a:ext cx="9864436" cy="1246909"/>
          </a:xfrm>
        </p:spPr>
        <p:txBody>
          <a:bodyPr>
            <a:normAutofit fontScale="90000"/>
          </a:bodyPr>
          <a:lstStyle/>
          <a:p>
            <a:r>
              <a:rPr lang="nl-NL" altLang="nl-NL" sz="4000" dirty="0">
                <a:solidFill>
                  <a:srgbClr val="FF8206"/>
                </a:solidFill>
                <a:latin typeface="+mn-lt"/>
              </a:rPr>
              <a:t/>
            </a:r>
            <a:br>
              <a:rPr lang="nl-NL" altLang="nl-NL" sz="4000" dirty="0">
                <a:solidFill>
                  <a:srgbClr val="FF8206"/>
                </a:solidFill>
                <a:latin typeface="+mn-lt"/>
              </a:rPr>
            </a:br>
            <a:r>
              <a:rPr lang="nl-NL" altLang="nl-NL" sz="4000" dirty="0">
                <a:solidFill>
                  <a:srgbClr val="FF8206"/>
                </a:solidFill>
                <a:latin typeface="+mn-lt"/>
              </a:rPr>
              <a:t/>
            </a:r>
            <a:br>
              <a:rPr lang="nl-NL" altLang="nl-NL" sz="4000" dirty="0">
                <a:solidFill>
                  <a:srgbClr val="FF8206"/>
                </a:solidFill>
                <a:latin typeface="+mn-lt"/>
              </a:rPr>
            </a:br>
            <a:r>
              <a:rPr lang="nl-NL" altLang="nl-NL" sz="4000" dirty="0">
                <a:solidFill>
                  <a:srgbClr val="FF8206"/>
                </a:solidFill>
                <a:latin typeface="+mn-lt"/>
              </a:rPr>
              <a:t/>
            </a:r>
            <a:br>
              <a:rPr lang="nl-NL" altLang="nl-NL" sz="4000" dirty="0">
                <a:solidFill>
                  <a:srgbClr val="FF8206"/>
                </a:solidFill>
                <a:latin typeface="+mn-lt"/>
              </a:rPr>
            </a:br>
            <a:r>
              <a:rPr lang="nl-NL" altLang="nl-NL" sz="4000" dirty="0">
                <a:solidFill>
                  <a:srgbClr val="FF8206"/>
                </a:solidFill>
                <a:latin typeface="+mn-lt"/>
              </a:rPr>
              <a:t/>
            </a:r>
            <a:br>
              <a:rPr lang="nl-NL" altLang="nl-NL" sz="4000" dirty="0">
                <a:solidFill>
                  <a:srgbClr val="FF8206"/>
                </a:solidFill>
                <a:latin typeface="+mn-lt"/>
              </a:rPr>
            </a:br>
            <a:r>
              <a:rPr lang="nl-NL" altLang="nl-NL" sz="4000">
                <a:solidFill>
                  <a:srgbClr val="FF8206"/>
                </a:solidFill>
                <a:latin typeface="+mn-lt"/>
              </a:rPr>
              <a:t/>
            </a:r>
            <a:br>
              <a:rPr lang="nl-NL" altLang="nl-NL" sz="4000">
                <a:solidFill>
                  <a:srgbClr val="FF8206"/>
                </a:solidFill>
                <a:latin typeface="+mn-lt"/>
              </a:rPr>
            </a:br>
            <a:r>
              <a:rPr lang="nl-NL" altLang="nl-NL" sz="4000">
                <a:solidFill>
                  <a:srgbClr val="FF8206"/>
                </a:solidFill>
                <a:latin typeface="+mn-lt"/>
              </a:rPr>
              <a:t>Frequente </a:t>
            </a:r>
            <a:r>
              <a:rPr lang="nl-NL" altLang="nl-NL" sz="4000" dirty="0">
                <a:solidFill>
                  <a:srgbClr val="FF8206"/>
                </a:solidFill>
                <a:latin typeface="+mn-lt"/>
              </a:rPr>
              <a:t>bloedafnames bij CVVHD- behandeling:</a:t>
            </a:r>
            <a:br>
              <a:rPr lang="nl-NL" altLang="nl-NL" sz="4000" dirty="0">
                <a:solidFill>
                  <a:srgbClr val="FF8206"/>
                </a:solidFill>
                <a:latin typeface="+mn-lt"/>
              </a:rPr>
            </a:br>
            <a:r>
              <a:rPr lang="nl-NL" altLang="nl-NL" sz="4000" dirty="0">
                <a:solidFill>
                  <a:srgbClr val="FF8206"/>
                </a:solidFill>
                <a:latin typeface="+mn-lt"/>
              </a:rPr>
              <a:t> Nut of Noodzaak</a:t>
            </a:r>
            <a:endParaRPr lang="nl-NL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49730" y="280479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nl-NL" altLang="nl-NL" dirty="0">
                <a:solidFill>
                  <a:srgbClr val="7C5BC0"/>
                </a:solidFill>
              </a:rPr>
              <a:t>Evelien Faber, IC- verpleegkundige &amp; </a:t>
            </a:r>
            <a:r>
              <a:rPr lang="nl-NL" altLang="nl-NL" dirty="0" err="1">
                <a:solidFill>
                  <a:srgbClr val="7C5BC0"/>
                </a:solidFill>
              </a:rPr>
              <a:t>Renal</a:t>
            </a:r>
            <a:r>
              <a:rPr lang="nl-NL" altLang="nl-NL" dirty="0">
                <a:solidFill>
                  <a:srgbClr val="7C5BC0"/>
                </a:solidFill>
              </a:rPr>
              <a:t> Practitioner i.o.</a:t>
            </a:r>
          </a:p>
          <a:p>
            <a:r>
              <a:rPr lang="nl-NL" altLang="nl-NL" dirty="0">
                <a:solidFill>
                  <a:srgbClr val="7C5BC0"/>
                </a:solidFill>
              </a:rPr>
              <a:t>Drs. P. Spronk, medisch begeleider</a:t>
            </a:r>
          </a:p>
          <a:p>
            <a:r>
              <a:rPr lang="nl-NL" altLang="nl-NL" dirty="0">
                <a:solidFill>
                  <a:srgbClr val="7C5BC0"/>
                </a:solidFill>
              </a:rPr>
              <a:t>AJ. Katerberg, afdelingshoofd</a:t>
            </a:r>
          </a:p>
          <a:p>
            <a:r>
              <a:rPr lang="nl-NL" dirty="0">
                <a:solidFill>
                  <a:srgbClr val="7C5BC0"/>
                </a:solidFill>
              </a:rPr>
              <a:t>31-10-2018</a:t>
            </a:r>
            <a:endParaRPr lang="nl-NL" dirty="0"/>
          </a:p>
        </p:txBody>
      </p:sp>
      <p:pic>
        <p:nvPicPr>
          <p:cNvPr id="4" name="Picture 2" descr="W:\Archief IC\TV\huisstijl Gelre\IC panorama_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9" b="11703"/>
          <a:stretch>
            <a:fillRect/>
          </a:stretch>
        </p:blipFill>
        <p:spPr bwMode="auto">
          <a:xfrm>
            <a:off x="0" y="4887913"/>
            <a:ext cx="1219200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W:\Archief IC\TV\huisstijl Gelre\logo-cmyk-gelre-ziekenhuizen_IC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64" y="58737"/>
            <a:ext cx="1615469" cy="63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18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>
                <a:solidFill>
                  <a:srgbClr val="A865EC"/>
                </a:solidFill>
                <a:latin typeface="+mn-lt"/>
              </a:rPr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Inleiding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Aanleiding onderzoek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Probleem-, doel- en vraagstelling</a:t>
            </a:r>
          </a:p>
          <a:p>
            <a:endParaRPr lang="nl-NL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Onderzoeksmethode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Resultaten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Discussie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Beperkingen</a:t>
            </a:r>
          </a:p>
          <a:p>
            <a:endParaRPr lang="nl-NL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Conclusie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Aanbevelingen</a:t>
            </a:r>
          </a:p>
          <a:p>
            <a:r>
              <a:rPr lang="nl-NL" dirty="0">
                <a:latin typeface="Calibri" charset="0"/>
                <a:ea typeface="Calibri" charset="0"/>
                <a:cs typeface="Calibri" charset="0"/>
              </a:rPr>
              <a:t>Rol van de </a:t>
            </a:r>
            <a:r>
              <a:rPr lang="nl-NL" dirty="0" err="1">
                <a:latin typeface="Calibri" charset="0"/>
                <a:ea typeface="Calibri" charset="0"/>
                <a:cs typeface="Calibri" charset="0"/>
              </a:rPr>
              <a:t>Renal</a:t>
            </a:r>
            <a:r>
              <a:rPr lang="nl-NL" dirty="0">
                <a:latin typeface="Calibri" charset="0"/>
                <a:ea typeface="Calibri" charset="0"/>
                <a:cs typeface="Calibri" charset="0"/>
              </a:rPr>
              <a:t> Practitioner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3" descr="W:\Archief IC\TV\huisstijl Gelre\logo-cmyk-gelre-ziekenhuizen_IC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608" y="234633"/>
            <a:ext cx="18002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2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3591963"/>
            <a:ext cx="3743325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8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>
                <a:solidFill>
                  <a:srgbClr val="A865EC"/>
                </a:solidFill>
                <a:latin typeface="+mn-lt"/>
              </a:rPr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r>
              <a:rPr lang="nl-NL" dirty="0" smtClean="0">
                <a:solidFill>
                  <a:srgbClr val="A865EC"/>
                </a:solidFill>
              </a:rPr>
              <a:t>Inhoud van deze presentatie volgt na publicatie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Picture 3" descr="W:\Archief IC\TV\huisstijl Gelre\logo-cmyk-gelre-ziekenhuizen_IC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608" y="234633"/>
            <a:ext cx="18002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A603-DB2D-F440-855C-B74D75DE7165}" type="slidenum">
              <a:rPr lang="nl-NL" smtClean="0"/>
              <a:t>3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812" y="4479009"/>
            <a:ext cx="2385988" cy="155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7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7990</TotalTime>
  <Words>54</Words>
  <Application>Microsoft Office PowerPoint</Application>
  <PresentationFormat>Breedbeeld</PresentationFormat>
  <Paragraphs>26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Office-thema</vt:lpstr>
      <vt:lpstr>     Frequente bloedafnames bij CVVHD- behandeling:  Nut of Noodzaak</vt:lpstr>
      <vt:lpstr>Inhoud</vt:lpstr>
      <vt:lpstr>Inhoud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AO-I</dc:title>
  <dc:creator>Microsoft Office-gebruiker</dc:creator>
  <cp:lastModifiedBy>Hans</cp:lastModifiedBy>
  <cp:revision>220</cp:revision>
  <dcterms:created xsi:type="dcterms:W3CDTF">2018-06-09T12:19:08Z</dcterms:created>
  <dcterms:modified xsi:type="dcterms:W3CDTF">2018-12-12T20:33:21Z</dcterms:modified>
</cp:coreProperties>
</file>